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3bbe0db1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3bbe0db1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3bbe0db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3bbe0db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f77680b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f77680b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613,548 Notes &amp; chords aka Datapoints from a library </a:t>
            </a:r>
            <a:r>
              <a:rPr lang="en"/>
              <a:t>database</a:t>
            </a:r>
            <a:r>
              <a:rPr lang="en"/>
              <a:t> of open source and license romantic music pieces. The data was parsed through for each note (not including rests) and converted into frequency data for use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f77680b5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f77680b5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f77680b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f77680b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3bbe0db1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3bbe0db1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3bbe0db1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3bbe0db1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f77680b5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f77680b5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3bbe0db1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3bbe0db1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3064342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306434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f77680b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f77680b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3bbe0db1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3bbe0db1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3bbe0db1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3bbe0db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f77680b5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f77680b5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f77680b5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f77680b5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f77680b5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f77680b5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3bbe0db1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3bbe0db1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3bbe0db1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3bbe0db1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f77680b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f77680b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Input Gate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which parts of the cell state to retain or discard.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Forget Gate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Decides which new information to add to the cell state.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Cell State Update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Updates the cell state by forgetting and adding information.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Output Gate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Determines the next hidden state.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3bbe0db1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3bbe0db1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3bbe0db1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3bbe0db1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3bbe0db1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3bbe0db1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3bbe0db1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3bbe0db1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oundcloud.com/luke-feng-897241151/output1-1?si=031a75c80dc6400c929587200471b6ee&amp;utm_source=clipboard&amp;utm_medium=text&amp;utm_campaign=social_sharing" TargetMode="External"/><Relationship Id="rId4" Type="http://schemas.openxmlformats.org/officeDocument/2006/relationships/hyperlink" Target="https://soundcloud.com/luke-feng-897241151/output2-1?si=031a75c80dc6400c929587200471b6ee&amp;utm_source=clipboard&amp;utm_medium=text&amp;utm_campaign=social_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owardsdatascience.com/how-to-generate-music-using-a-lstm-neural-network-in-keras-68786834d4c5" TargetMode="External"/><Relationship Id="rId4" Type="http://schemas.openxmlformats.org/officeDocument/2006/relationships/hyperlink" Target="https://victorzhou.com/blog/intro-to-rnn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LSTMs to Generate Music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Luke Feng and Kevin Loun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solve the problem?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 State as gradient highway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allows gradients to flow across time steps with minimal alteration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Achieves this by carrying information straight down the sequence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Gates only modulating information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Traditional RNNs typically </a:t>
            </a:r>
            <a:r>
              <a:rPr lang="en" sz="1800"/>
              <a:t>transform</a:t>
            </a:r>
            <a:r>
              <a:rPr lang="en" sz="1800"/>
              <a:t> through activation functions that can </a:t>
            </a:r>
            <a:r>
              <a:rPr lang="en" sz="1800"/>
              <a:t>squash</a:t>
            </a:r>
            <a:r>
              <a:rPr lang="en" sz="1800"/>
              <a:t> gradients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Because gradients don’t change, LSTMs can learn long range dependencies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LSTMs' ability to learn and remember over long sequences makes them significantly better suited for capturing the complexity and nuance of musical composition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25" y="1087874"/>
            <a:ext cx="7261664" cy="36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152475"/>
            <a:ext cx="2430426" cy="308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823" y="1161863"/>
            <a:ext cx="2430424" cy="33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950" y="1438572"/>
            <a:ext cx="2747250" cy="183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500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Took a subset of GiantMIDI Piano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171 Romantic piano .midi files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Lizst, Debussy, Chopin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Split data into two objects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Notes and Chords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Pitch, Octave and Offset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900" y="1623474"/>
            <a:ext cx="4708024" cy="12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 LSTM Layers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F</a:t>
            </a:r>
            <a:r>
              <a:rPr lang="en" sz="1800"/>
              <a:t>irst two LSTM layers use return_sequences=True to pass the sequence of outputs to the next layer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Last one consolidates the information into a single output vector</a:t>
            </a:r>
            <a:endParaRPr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Batch Normalization Layers and Dropout Layers to mitigate possible overfitting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 Dense Layers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First one serves as transition layer, second maps representation to size of vocab, prepping for softmax activation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ReLU Activation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Introduces non-linearity to the network, allowing it to learn complex patterns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Softmax 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outputting probabilities for a specific note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Model Compilation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Loss function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Adapts the learning rate for each weight in the network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Structure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300" y="1315500"/>
            <a:ext cx="5302023" cy="33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47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Model.fit is used to train the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ModelCheckpoint saves weights after every epoch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025" y="2057749"/>
            <a:ext cx="3756899" cy="13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Outputs to Generate Music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51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Load weights from training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Create a mapping function to decode the output of the network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Neural Network </a:t>
            </a:r>
            <a:r>
              <a:rPr lang="en">
                <a:solidFill>
                  <a:schemeClr val="dk1"/>
                </a:solidFill>
              </a:rPr>
              <a:t>outputs</a:t>
            </a:r>
            <a:r>
              <a:rPr lang="en">
                <a:solidFill>
                  <a:schemeClr val="dk1"/>
                </a:solidFill>
              </a:rPr>
              <a:t> probability of a note appearing at a certain time in a piece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xtract the index of the highest value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Place most likely note to appear in the newly generated piece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Collect all the outputs from the network into single array.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995" y="3073325"/>
            <a:ext cx="3367150" cy="15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553" y="545175"/>
            <a:ext cx="1550050" cy="21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Utilizing Outputs to Generate Music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Now we can start decoding them into an creating an array of Note and Chord objects.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If Chord, we split the string up into an array of notes.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If Note, we create a Note object using the string representation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We then append the Note/Chord object created to a list.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We can create a Music21 Stream object using the list as a parameter.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music21 write toolkit to write stream to midi file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25" y="3667048"/>
            <a:ext cx="6835600" cy="11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40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50 epochs, Sequence Length 100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 not implement 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 not vary pitch, duration, and 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</a:t>
            </a:r>
            <a:r>
              <a:rPr lang="en"/>
              <a:t>eighth</a:t>
            </a:r>
            <a:r>
              <a:rPr lang="en"/>
              <a:t> notes, no key signature, no dynamics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has a tendency to fall into a loop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Likes to repeat patterns of notes over and 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interprets all notes in the same pitch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01" y="1389500"/>
            <a:ext cx="4000502" cy="26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Neural Networks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13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Variable-length sequences as inputs/outputs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Utilizes sequential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Hidden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Acts as the memory of network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hidden state at time t, ht, is updated based on the prior hidden state ht−1 and the current input xt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Outputs independent of prior computation in regular NN</a:t>
            </a:r>
            <a:endParaRPr sz="18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899" y="1152474"/>
            <a:ext cx="4198400" cy="22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-20598" l="-20598" r="0" t="0"/>
          <a:stretch/>
        </p:blipFill>
        <p:spPr>
          <a:xfrm>
            <a:off x="6445400" y="3602698"/>
            <a:ext cx="24384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02700"/>
            <a:ext cx="2169851" cy="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24</a:t>
            </a:r>
            <a:r>
              <a:rPr lang="en"/>
              <a:t> epochs (was supposed to be 200, but was terminated due to implementation of early stoppage) Sequence Length 10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825" y="1152474"/>
            <a:ext cx="3980773" cy="267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Pieces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1 (50 Epochs, Seq length 100)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https://soundcloud.com/luke-feng-897241151/output1-1?si=031a75c80dc6400c929587200471b6ee&amp;utm_source=clipboard&amp;utm_medium=text&amp;utm_campaign=social_sharing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Run 2 (24 Epochs, Seq length 10)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https://soundcloud.com/luke-feng-897241151/output2-1?si=031a75c80dc6400c929587200471b6ee&amp;utm_source=clipboard&amp;utm_medium=text&amp;utm_campaign=social_sharing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 of Tactic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take into account Music Theory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time </a:t>
            </a:r>
            <a:r>
              <a:rPr lang="en"/>
              <a:t>signatures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rhythm or tempo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rests included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of Octaves, </a:t>
            </a:r>
            <a:r>
              <a:rPr lang="en"/>
              <a:t>Arpeggios, etc not included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results in robotic sounding “music” , more random sounds than music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Insert image of good song MID      VS                    Insert IMage of LSTM 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00" y="3168800"/>
            <a:ext cx="3519856" cy="168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400" y="3087462"/>
            <a:ext cx="3039299" cy="176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 for Final Project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&amp; Kevin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 include music theory in data used to train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a positive feedback system so LSTM know what trends to make “good” music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two </a:t>
            </a:r>
            <a:r>
              <a:rPr lang="en"/>
              <a:t>separate</a:t>
            </a:r>
            <a:r>
              <a:rPr lang="en"/>
              <a:t> inputs into NN one for music theory and one for learning music writing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https://towardsdatascience.com/how-to-generate-music-using-a-lstm-neural-network-in-keras-68786834d4c5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https://victorzhou.com/blog/intro-to-rnns/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Gradient Problem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</a:t>
            </a:r>
            <a:r>
              <a:rPr lang="en"/>
              <a:t>henomenon where gradients of loss function become increasingly small as the error is propagated back through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Results in minimal updates to weights of earlier layers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Hindering the network’s ability to learn long-range dependencies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Issue becomes pronounced in networks using activation functions like the sigmoid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derivatives can take on small values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when derivatives are multiplied through the layers, the product can become exceedingly small, leading to gradients that are practically zero, hence “Vanishing Gradient”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hard for the RNN to learn correlations between events that are far apart in time.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Vanishing Gradient Problem 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Given loss function 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a given time step t, calculate gradient of loss L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Due to recurrent nature of RNN, must unroll network through time and apply chain rule to compute gradients at each time step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time step's operations become separate, sequential 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Applying Chain Rule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gradient of the loss L calculated by considering direct influence of W h ​ on L at time t and its influence through the hidden state's effect on future time steps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captures influence of hidden state at time k on hidden state at time t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recursively applying the derivative through the unrolled network.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Through many layers, gradients vanish as they are </a:t>
            </a:r>
            <a:r>
              <a:rPr lang="en"/>
              <a:t>propagate</a:t>
            </a:r>
            <a:r>
              <a:rPr lang="en"/>
              <a:t> through the unrolled network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975" y="4137200"/>
            <a:ext cx="4152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25" y="3070675"/>
            <a:ext cx="34663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6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Subset of recurrent Neural network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Advantages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Access to the entire sequence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ability to learn long-term dependencies.</a:t>
            </a:r>
            <a:endParaRPr sz="2300"/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No vanishing gradient problem</a:t>
            </a:r>
            <a:endParaRPr sz="23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Structure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Forget Gate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Input Gate &amp; Candidate Cell State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Cell State Update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Output Gate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Forget Gate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Selective Memory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Decides which new information to throw away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reducing risk of saturating the gradient during backpropagation.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Made based on current input, xt, and prior hidden state ht-1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Sigmoid outputs 0 (forget this info), or 1 (retain this info)</a:t>
            </a:r>
            <a:endParaRPr sz="18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313" y="3330196"/>
            <a:ext cx="5861375" cy="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Input Gate &amp; Candidate Cell State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</a:t>
            </a:r>
            <a:r>
              <a:rPr lang="en"/>
              <a:t>etermining what new information to add to cell state.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Wi  &amp; bi ​ are weight and bias specific to the input gate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Candidate cell state, ct, creates vector of candidate values that could be added to the cell state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Tanh function outputs values between -1 and 1, representing potential updates to cell state</a:t>
            </a:r>
            <a:endParaRPr sz="18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475" y="3360487"/>
            <a:ext cx="4380949" cy="9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State Update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Combines Forget and Input Gates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Decided what information is important and what’s not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Update cell state based on this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Shows how we combine past cell state (Ct-1) with new candidate values.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Ft forgets, it adds information</a:t>
            </a:r>
            <a:endParaRPr sz="18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625" y="3390225"/>
            <a:ext cx="4586725" cy="6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Output Gate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Determines what part of cell state to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 o Weight matrix associated with the output gate.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 o ​ : Bias term for the output gate.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 to input gate, sigmoid ensuring the output gate's activations are between 0 (block info) and 1 (pass info).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Multiplying output gate to apply decision on what to output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325" y="3438450"/>
            <a:ext cx="4195350" cy="10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